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40" y="-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33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47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1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2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84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1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58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1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0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5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9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8613-D6FF-4C0D-8EE4-3263DDCF6759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1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3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0360" y="399157"/>
            <a:ext cx="29050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Blessed </a:t>
            </a:r>
            <a:r>
              <a:rPr lang="en-US" sz="2400" b="1" dirty="0"/>
              <a:t>be the God and Father of our Lord Jesus Christ! By his great mercy he has given us a new birth into a living hope through the resurrection of Jesus Christ from the dead, </a:t>
            </a:r>
            <a:r>
              <a:rPr lang="en-US" sz="2400" b="1" dirty="0" smtClean="0"/>
              <a:t>and </a:t>
            </a:r>
            <a:r>
              <a:rPr lang="en-US" sz="2400" b="1" dirty="0"/>
              <a:t>into an inheritance that is imperishable, undefiled, and unfading, kept in heaven for </a:t>
            </a:r>
            <a:r>
              <a:rPr lang="en-US" sz="2400" b="1" dirty="0" smtClean="0"/>
              <a:t>you.</a:t>
            </a:r>
            <a:endParaRPr lang="en-US" sz="2400" b="1" dirty="0">
              <a:solidFill>
                <a:srgbClr val="7030A0"/>
              </a:solidFill>
            </a:endParaRPr>
          </a:p>
          <a:p>
            <a:pPr algn="r"/>
            <a:r>
              <a:rPr lang="en-US" sz="2400" b="1" dirty="0" smtClean="0">
                <a:solidFill>
                  <a:srgbClr val="7030A0"/>
                </a:solidFill>
              </a:rPr>
              <a:t>1 Peter 1:3-4 (NRSV)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Scripture Lesson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Insert your passage here.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1" r="47753"/>
          <a:stretch/>
        </p:blipFill>
        <p:spPr>
          <a:xfrm>
            <a:off x="5874327" y="1960418"/>
            <a:ext cx="2812473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8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Insert song lyrics here.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22835" b="57778"/>
          <a:stretch/>
        </p:blipFill>
        <p:spPr>
          <a:xfrm>
            <a:off x="0" y="0"/>
            <a:ext cx="9144001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Announcements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Insert announcements here.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35"/>
          <a:stretch/>
        </p:blipFill>
        <p:spPr>
          <a:xfrm>
            <a:off x="4800600" y="34290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79</Words>
  <Application>Microsoft Office PowerPoint</Application>
  <PresentationFormat>On-screen Show (4:3)</PresentationFormat>
  <Paragraphs>7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Scripture Lesson</vt:lpstr>
      <vt:lpstr>PowerPoint Presentation</vt:lpstr>
      <vt:lpstr>Announcements</vt:lpstr>
    </vt:vector>
  </TitlesOfParts>
  <Company>PTS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Logan</dc:creator>
  <cp:lastModifiedBy>Melissa Logan</cp:lastModifiedBy>
  <cp:revision>7</cp:revision>
  <dcterms:created xsi:type="dcterms:W3CDTF">2015-11-30T20:34:14Z</dcterms:created>
  <dcterms:modified xsi:type="dcterms:W3CDTF">2016-01-22T19:52:40Z</dcterms:modified>
</cp:coreProperties>
</file>